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58" r:id="rId4"/>
    <p:sldId id="261" r:id="rId5"/>
    <p:sldId id="259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/>
    <p:restoredTop sz="94684"/>
  </p:normalViewPr>
  <p:slideViewPr>
    <p:cSldViewPr snapToGrid="0">
      <p:cViewPr varScale="1">
        <p:scale>
          <a:sx n="88" d="100"/>
          <a:sy n="88" d="100"/>
        </p:scale>
        <p:origin x="208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272C0-F1FB-724F-A1C6-D2CE71F9EB8C}" type="datetimeFigureOut">
              <a:rPr lang="en-KE" smtClean="0"/>
              <a:t>31/08/2026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203B5-51DB-5D48-8502-9087829B6BFA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75744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1203B5-51DB-5D48-8502-9087829B6BFA}" type="slidenum">
              <a:rPr lang="en-KE" smtClean="0"/>
              <a:t>3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982538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7277EC-8447-C79F-9803-D907F1887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57"/>
            <a:ext cx="12192000" cy="11497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CCB69-7BFA-E1EE-84B2-E49B02A725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5A51A3-6B41-95C9-9920-F9A22ACF9F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995C0E-599F-4D83-2539-623C50F60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190"/>
            <a:ext cx="12192000" cy="68781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DC4733-6362-52BC-E6DB-29FE51FDE5DA}"/>
              </a:ext>
            </a:extLst>
          </p:cNvPr>
          <p:cNvSpPr txBox="1"/>
          <p:nvPr/>
        </p:nvSpPr>
        <p:spPr>
          <a:xfrm>
            <a:off x="5040351" y="2046103"/>
            <a:ext cx="69026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E" sz="5400" dirty="0">
                <a:solidFill>
                  <a:schemeClr val="bg1"/>
                </a:solidFill>
                <a:latin typeface="Aptos Narrow" panose="020B0004020202020204" pitchFamily="34" charset="0"/>
                <a:ea typeface="Palatino" pitchFamily="2" charset="77"/>
                <a:cs typeface="Calibri" panose="020F0502020204030204" pitchFamily="34" charset="0"/>
              </a:rPr>
              <a:t>Regional Trade Facilitation roadmap 2026-2031</a:t>
            </a:r>
          </a:p>
          <a:p>
            <a:r>
              <a:rPr lang="en-KE" sz="2400" i="1" dirty="0">
                <a:solidFill>
                  <a:schemeClr val="bg1"/>
                </a:solidFill>
                <a:latin typeface="Aptos Narrow" panose="020B0004020202020204" pitchFamily="34" charset="0"/>
                <a:ea typeface="Palatino" pitchFamily="2" charset="77"/>
                <a:cs typeface="Calibri" panose="020F0502020204030204" pitchFamily="34" charset="0"/>
              </a:rPr>
              <a:t>Connecting Economies, Boorsting Intra-Regional Trade, Enhancing Competitiveness</a:t>
            </a:r>
          </a:p>
        </p:txBody>
      </p:sp>
    </p:spTree>
    <p:extLst>
      <p:ext uri="{BB962C8B-B14F-4D97-AF65-F5344CB8AC3E}">
        <p14:creationId xmlns:p14="http://schemas.microsoft.com/office/powerpoint/2010/main" val="2572130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504FA3-7D5E-8D79-9BCE-37D0C5D2E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230" b="1902"/>
          <a:stretch>
            <a:fillRect/>
          </a:stretch>
        </p:blipFill>
        <p:spPr>
          <a:xfrm>
            <a:off x="0" y="1175658"/>
            <a:ext cx="12192000" cy="565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50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70032-2A08-B1E2-CAD7-CD340DE30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2" name="Picture 1" descr=", AI generated">
            <a:extLst>
              <a:ext uri="{FF2B5EF4-FFF2-40B4-BE49-F238E27FC236}">
                <a16:creationId xmlns:a16="http://schemas.microsoft.com/office/drawing/2014/main" id="{5F1424A9-A3C8-841F-27AE-BA54FDB56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62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A82AD-A992-CB2F-FC2F-57B897232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K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C271C3-2885-098A-71A2-9E61C352CD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24"/>
          <a:stretch>
            <a:fillRect/>
          </a:stretch>
        </p:blipFill>
        <p:spPr>
          <a:xfrm>
            <a:off x="0" y="1175658"/>
            <a:ext cx="12192000" cy="568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30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FD5C0F-9DC9-4FC3-74CB-66E3DB7A09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71391"/>
            <a:ext cx="12192000" cy="568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80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E03181-A401-A092-50B9-40226506E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4715"/>
          <a:stretch>
            <a:fillRect/>
          </a:stretch>
        </p:blipFill>
        <p:spPr>
          <a:xfrm>
            <a:off x="0" y="1163781"/>
            <a:ext cx="12192000" cy="569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8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F148A-5B2C-473D-DC07-26ADB30EA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54C1-7AD3-AAFB-0B38-B86998EDF5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FA092-583C-5E76-BA8F-B2564DF6DB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58076B-ECF1-E587-86AA-E7E3C211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190"/>
            <a:ext cx="12192000" cy="68781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8A8C01-926C-9C63-7426-044BD838A881}"/>
              </a:ext>
            </a:extLst>
          </p:cNvPr>
          <p:cNvSpPr txBox="1"/>
          <p:nvPr/>
        </p:nvSpPr>
        <p:spPr>
          <a:xfrm>
            <a:off x="4707842" y="4426545"/>
            <a:ext cx="6902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E" sz="5400" dirty="0">
                <a:solidFill>
                  <a:schemeClr val="bg1"/>
                </a:solidFill>
                <a:latin typeface="Aptos Narrow" panose="020B0004020202020204" pitchFamily="34" charset="0"/>
                <a:ea typeface="Palatino" pitchFamily="2" charset="77"/>
                <a:cs typeface="Calibri" panose="020F0502020204030204" pitchFamily="34" charset="0"/>
              </a:rPr>
              <a:t>Thanks for your attention</a:t>
            </a:r>
            <a:endParaRPr lang="en-KE" sz="2400" i="1" dirty="0">
              <a:solidFill>
                <a:schemeClr val="bg1"/>
              </a:solidFill>
              <a:latin typeface="Aptos Narrow" panose="020B0004020202020204" pitchFamily="34" charset="0"/>
              <a:ea typeface="Palatino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711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19</Words>
  <Application>Microsoft Macintosh PowerPoint</Application>
  <PresentationFormat>Widescreen</PresentationFormat>
  <Paragraphs>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Aptos Narrow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Danilo Desiderio</dc:creator>
  <cp:lastModifiedBy>Danilo Desiderio</cp:lastModifiedBy>
  <cp:revision>5</cp:revision>
  <dcterms:created xsi:type="dcterms:W3CDTF">2026-08-24T15:41:17Z</dcterms:created>
  <dcterms:modified xsi:type="dcterms:W3CDTF">2026-08-31T09:04:21Z</dcterms:modified>
</cp:coreProperties>
</file>